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 autoAdjust="0"/>
    <p:restoredTop sz="73780" autoAdjust="0"/>
  </p:normalViewPr>
  <p:slideViewPr>
    <p:cSldViewPr snapToGrid="0">
      <p:cViewPr varScale="1">
        <p:scale>
          <a:sx n="63" d="100"/>
          <a:sy n="63" d="100"/>
        </p:scale>
        <p:origin x="1618" y="58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7/16/2019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Laboratory Medicine Core Data Analysis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 8</a:t>
            </a: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21905</TotalTime>
  <Words>884</Words>
  <Application>Microsoft Office PowerPoint</Application>
  <PresentationFormat>Widescreen</PresentationFormat>
  <Paragraphs>114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Laboratory Medicine Core Data Analysis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226</cp:revision>
  <dcterms:modified xsi:type="dcterms:W3CDTF">2019-07-17T05:17:50Z</dcterms:modified>
</cp:coreProperties>
</file>